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7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2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3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9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5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6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9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0974-C9FF-B146-A6AB-D6EFC3BBE865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F6A4B-9FFC-724B-B6BC-333A5C148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0"/>
            <a:ext cx="9144000" cy="646113"/>
            <a:chOff x="-1" y="-27384"/>
            <a:chExt cx="9144001" cy="648072"/>
          </a:xfrm>
        </p:grpSpPr>
        <p:pic>
          <p:nvPicPr>
            <p:cNvPr id="6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0" y="646114"/>
            <a:ext cx="9144000" cy="6124754"/>
          </a:xfrm>
          <a:prstGeom prst="rect">
            <a:avLst/>
          </a:prstGeom>
          <a:solidFill>
            <a:srgbClr val="A6A6A6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    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     SELIAR FILLER S KOLAGENEM A ARGANOVÝM OLEJEM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937194" y="143580"/>
            <a:ext cx="3731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</a:t>
            </a:r>
            <a:r>
              <a:rPr lang="en-US" sz="2400" b="1" dirty="0" smtClean="0">
                <a:solidFill>
                  <a:schemeClr val="bg1"/>
                </a:solidFill>
              </a:rPr>
              <a:t> SELIAR FILLER</a:t>
            </a:r>
            <a:endParaRPr lang="en-US" sz="2400" dirty="0"/>
          </a:p>
        </p:txBody>
      </p:sp>
      <p:pic>
        <p:nvPicPr>
          <p:cNvPr id="9" name="Picture 8" descr="model Seliar filler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97" y="646114"/>
            <a:ext cx="6980919" cy="54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</a:t>
            </a:r>
            <a:r>
              <a:rPr lang="en-US" b="1" dirty="0" smtClean="0"/>
              <a:t>POSTUP POUŽITÍ</a:t>
            </a:r>
          </a:p>
          <a:p>
            <a:pPr marL="0" indent="0">
              <a:buNone/>
            </a:pPr>
            <a:r>
              <a:rPr lang="en-US" sz="2400" b="1" dirty="0" smtClean="0"/>
              <a:t>KROK 1</a:t>
            </a:r>
          </a:p>
          <a:p>
            <a:pPr marL="0" indent="0">
              <a:buNone/>
            </a:pPr>
            <a:r>
              <a:rPr lang="en-US" sz="2400" dirty="0" err="1" smtClean="0"/>
              <a:t>Umyjte</a:t>
            </a:r>
            <a:r>
              <a:rPr lang="en-US" sz="2400" dirty="0" smtClean="0"/>
              <a:t> </a:t>
            </a:r>
            <a:r>
              <a:rPr lang="en-US" sz="2400" dirty="0" err="1" smtClean="0"/>
              <a:t>vlasy</a:t>
            </a:r>
            <a:r>
              <a:rPr lang="en-US" sz="2400" dirty="0" smtClean="0"/>
              <a:t> 1-2 x </a:t>
            </a:r>
            <a:r>
              <a:rPr lang="en-US" sz="2400" dirty="0" err="1" smtClean="0"/>
              <a:t>dle</a:t>
            </a:r>
            <a:r>
              <a:rPr lang="en-US" sz="2400" dirty="0" smtClean="0"/>
              <a:t> </a:t>
            </a:r>
            <a:r>
              <a:rPr lang="en-US" sz="2400" dirty="0" err="1" smtClean="0"/>
              <a:t>potřeby</a:t>
            </a:r>
            <a:r>
              <a:rPr lang="en-US" sz="2400" dirty="0" smtClean="0"/>
              <a:t> </a:t>
            </a:r>
            <a:r>
              <a:rPr lang="en-US" sz="2400" dirty="0" err="1" smtClean="0"/>
              <a:t>šamponem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Filler a </a:t>
            </a:r>
            <a:r>
              <a:rPr lang="en-US" sz="2400" dirty="0" err="1" smtClean="0"/>
              <a:t>důkladně</a:t>
            </a:r>
            <a:r>
              <a:rPr lang="en-US" sz="2400" dirty="0" smtClean="0"/>
              <a:t> </a:t>
            </a:r>
            <a:r>
              <a:rPr lang="en-US" sz="2400" dirty="0" err="1" smtClean="0"/>
              <a:t>jej</a:t>
            </a:r>
            <a:r>
              <a:rPr lang="en-US" sz="2400" dirty="0" smtClean="0"/>
              <a:t> </a:t>
            </a:r>
            <a:r>
              <a:rPr lang="en-US" sz="2400" dirty="0" err="1" smtClean="0"/>
              <a:t>vypláchněte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KROK 2</a:t>
            </a:r>
          </a:p>
          <a:p>
            <a:pPr marL="0" indent="0">
              <a:buNone/>
            </a:pPr>
            <a:r>
              <a:rPr lang="en-US" sz="2400" dirty="0" err="1" smtClean="0"/>
              <a:t>Naaplikujte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vlhké</a:t>
            </a:r>
            <a:r>
              <a:rPr lang="en-US" sz="2400" dirty="0" smtClean="0"/>
              <a:t>, </a:t>
            </a:r>
            <a:r>
              <a:rPr lang="en-US" sz="2400" dirty="0" err="1" smtClean="0"/>
              <a:t>ručníkem</a:t>
            </a:r>
            <a:r>
              <a:rPr lang="en-US" sz="2400" dirty="0" smtClean="0"/>
              <a:t> </a:t>
            </a:r>
            <a:r>
              <a:rPr lang="en-US" sz="2400" dirty="0" err="1" smtClean="0"/>
              <a:t>vysušené</a:t>
            </a:r>
            <a:r>
              <a:rPr lang="en-US" sz="2400" dirty="0" smtClean="0"/>
              <a:t> </a:t>
            </a:r>
            <a:r>
              <a:rPr lang="en-US" sz="2400" dirty="0" err="1" smtClean="0"/>
              <a:t>vlasy</a:t>
            </a:r>
            <a:r>
              <a:rPr lang="en-US" sz="2400" dirty="0" smtClean="0"/>
              <a:t> </a:t>
            </a:r>
            <a:r>
              <a:rPr lang="en-US" sz="2400" dirty="0" err="1" smtClean="0"/>
              <a:t>vyplňující</a:t>
            </a:r>
            <a:r>
              <a:rPr lang="en-US" sz="2400" dirty="0" smtClean="0"/>
              <a:t> </a:t>
            </a:r>
            <a:r>
              <a:rPr lang="en-US" sz="2400" dirty="0" err="1" smtClean="0"/>
              <a:t>péči</a:t>
            </a:r>
            <a:r>
              <a:rPr lang="en-US" sz="2400" dirty="0" smtClean="0"/>
              <a:t> Filler, </a:t>
            </a:r>
          </a:p>
          <a:p>
            <a:pPr marL="0" indent="0">
              <a:buNone/>
            </a:pPr>
            <a:r>
              <a:rPr lang="en-US" sz="2400" dirty="0" err="1"/>
              <a:t>d</a:t>
            </a:r>
            <a:r>
              <a:rPr lang="en-US" sz="2400" dirty="0" err="1" smtClean="0"/>
              <a:t>ůkladně</a:t>
            </a:r>
            <a:r>
              <a:rPr lang="en-US" sz="2400" dirty="0" smtClean="0"/>
              <a:t> fluid </a:t>
            </a:r>
            <a:r>
              <a:rPr lang="en-US" sz="2400" dirty="0" err="1" smtClean="0"/>
              <a:t>vmasírujte</a:t>
            </a:r>
            <a:r>
              <a:rPr lang="en-US" sz="2400" dirty="0" smtClean="0"/>
              <a:t> do </a:t>
            </a:r>
            <a:r>
              <a:rPr lang="en-US" sz="2400" dirty="0" err="1" smtClean="0"/>
              <a:t>vlasů</a:t>
            </a:r>
            <a:r>
              <a:rPr lang="en-US" sz="2400" dirty="0" smtClean="0"/>
              <a:t>, </a:t>
            </a:r>
            <a:r>
              <a:rPr lang="en-US" sz="2400" dirty="0" err="1" smtClean="0"/>
              <a:t>pročešte</a:t>
            </a:r>
            <a:r>
              <a:rPr lang="en-US" sz="2400" dirty="0" smtClean="0"/>
              <a:t> a </a:t>
            </a:r>
            <a:r>
              <a:rPr lang="en-US" sz="2400" dirty="0" err="1" smtClean="0"/>
              <a:t>nechte</a:t>
            </a:r>
            <a:r>
              <a:rPr lang="en-US" sz="2400" dirty="0" smtClean="0"/>
              <a:t> 5 </a:t>
            </a:r>
            <a:r>
              <a:rPr lang="en-US" sz="2400" dirty="0" err="1" smtClean="0"/>
              <a:t>minut</a:t>
            </a:r>
            <a:r>
              <a:rPr lang="en-US" sz="2400" dirty="0" smtClean="0"/>
              <a:t> </a:t>
            </a:r>
            <a:r>
              <a:rPr lang="en-US" sz="2400" dirty="0" err="1" smtClean="0"/>
              <a:t>působit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NEOPLACHUJTE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STEP a[1] (kopie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87" y="1136137"/>
            <a:ext cx="3773714" cy="2111645"/>
          </a:xfrm>
          <a:prstGeom prst="rect">
            <a:avLst/>
          </a:prstGeom>
        </p:spPr>
      </p:pic>
      <p:pic>
        <p:nvPicPr>
          <p:cNvPr id="7" name="Picture 6" descr="STEP B (kopie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02" y="4499428"/>
            <a:ext cx="3905898" cy="2195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4714" y="116592"/>
            <a:ext cx="525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FILLER </a:t>
            </a:r>
            <a:r>
              <a:rPr lang="en-US" b="1" dirty="0" smtClean="0">
                <a:solidFill>
                  <a:schemeClr val="bg1"/>
                </a:solidFill>
              </a:rPr>
              <a:t>OŠETŘENÍ KROK ZA KROKEM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POSTUP POUŽITÍ</a:t>
            </a:r>
          </a:p>
          <a:p>
            <a:pPr marL="0" indent="0">
              <a:buNone/>
            </a:pPr>
            <a:r>
              <a:rPr lang="en-US" sz="2400" dirty="0" smtClean="0"/>
              <a:t>KROK 3</a:t>
            </a:r>
          </a:p>
          <a:p>
            <a:pPr marL="0" indent="0">
              <a:buNone/>
            </a:pPr>
            <a:r>
              <a:rPr lang="en-US" sz="2000" dirty="0" err="1" smtClean="0"/>
              <a:t>Pokračujte</a:t>
            </a:r>
            <a:r>
              <a:rPr lang="en-US" sz="2000" dirty="0" smtClean="0"/>
              <a:t> v </a:t>
            </a:r>
            <a:r>
              <a:rPr lang="en-US" sz="2000" dirty="0" err="1" smtClean="0"/>
              <a:t>aplikaci</a:t>
            </a:r>
            <a:r>
              <a:rPr lang="en-US" sz="2000" dirty="0" smtClean="0"/>
              <a:t> </a:t>
            </a:r>
            <a:r>
              <a:rPr lang="en-US" sz="2000" dirty="0" err="1" smtClean="0"/>
              <a:t>kondicionéru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err="1" smtClean="0"/>
              <a:t>Fille</a:t>
            </a:r>
            <a:r>
              <a:rPr lang="en-US" sz="2000" dirty="0" smtClean="0"/>
              <a:t>, </a:t>
            </a:r>
            <a:r>
              <a:rPr lang="en-US" sz="2000" dirty="0" err="1" smtClean="0"/>
              <a:t>opět</a:t>
            </a:r>
            <a:r>
              <a:rPr lang="en-US" sz="2000" dirty="0" smtClean="0"/>
              <a:t> </a:t>
            </a:r>
            <a:r>
              <a:rPr lang="en-US" sz="2000" dirty="0" err="1" smtClean="0"/>
              <a:t>dobře</a:t>
            </a:r>
            <a:r>
              <a:rPr lang="en-US" sz="2000" dirty="0" smtClean="0"/>
              <a:t> </a:t>
            </a:r>
            <a:r>
              <a:rPr lang="en-US" sz="2000" dirty="0" err="1" smtClean="0"/>
              <a:t>vmasírujte</a:t>
            </a:r>
            <a:r>
              <a:rPr lang="en-US" sz="2000" dirty="0" smtClean="0"/>
              <a:t> </a:t>
            </a:r>
            <a:r>
              <a:rPr lang="en-US" sz="2000" dirty="0" err="1" smtClean="0"/>
              <a:t>produkt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d</a:t>
            </a:r>
            <a:r>
              <a:rPr lang="en-US" sz="2000" dirty="0" smtClean="0"/>
              <a:t>o </a:t>
            </a:r>
            <a:r>
              <a:rPr lang="en-US" sz="2000" dirty="0" err="1" smtClean="0"/>
              <a:t>vlasů</a:t>
            </a:r>
            <a:r>
              <a:rPr lang="en-US" sz="2000" dirty="0" smtClean="0"/>
              <a:t>, </a:t>
            </a:r>
            <a:r>
              <a:rPr lang="en-US" sz="2000" dirty="0" err="1" smtClean="0"/>
              <a:t>pročešte</a:t>
            </a:r>
            <a:r>
              <a:rPr lang="en-US" sz="2000" dirty="0" smtClean="0"/>
              <a:t> a </a:t>
            </a:r>
            <a:r>
              <a:rPr lang="en-US" sz="2000" dirty="0" err="1" smtClean="0"/>
              <a:t>nechte</a:t>
            </a:r>
            <a:r>
              <a:rPr lang="en-US" sz="2000" dirty="0" smtClean="0"/>
              <a:t> 5 </a:t>
            </a:r>
            <a:r>
              <a:rPr lang="en-US" sz="2000" dirty="0" err="1" smtClean="0"/>
              <a:t>minut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err="1"/>
              <a:t>p</a:t>
            </a:r>
            <a:r>
              <a:rPr lang="en-US" sz="2000" dirty="0" err="1" smtClean="0"/>
              <a:t>ůsobit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n-US" sz="2000" dirty="0" err="1" smtClean="0"/>
              <a:t>Poté</a:t>
            </a:r>
            <a:r>
              <a:rPr lang="en-US" sz="2000" dirty="0" smtClean="0"/>
              <a:t> </a:t>
            </a:r>
            <a:r>
              <a:rPr lang="en-US" sz="2000" dirty="0" err="1" smtClean="0"/>
              <a:t>vlasy</a:t>
            </a:r>
            <a:r>
              <a:rPr lang="en-US" sz="2000" dirty="0" smtClean="0"/>
              <a:t> </a:t>
            </a:r>
            <a:r>
              <a:rPr lang="en-US" sz="2000" dirty="0" err="1" smtClean="0"/>
              <a:t>důkladně</a:t>
            </a:r>
            <a:r>
              <a:rPr lang="en-US" sz="2000" dirty="0" smtClean="0"/>
              <a:t> </a:t>
            </a:r>
            <a:r>
              <a:rPr lang="en-US" sz="2000" dirty="0" err="1" smtClean="0"/>
              <a:t>opláchněte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     KROK 4</a:t>
            </a:r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     </a:t>
            </a:r>
            <a:r>
              <a:rPr lang="en-US" sz="2000" dirty="0" err="1" smtClean="0"/>
              <a:t>Před</a:t>
            </a:r>
            <a:r>
              <a:rPr lang="en-US" sz="2000" dirty="0" smtClean="0"/>
              <a:t> </a:t>
            </a:r>
            <a:r>
              <a:rPr lang="en-US" sz="2000" dirty="0" err="1" smtClean="0"/>
              <a:t>foukáním</a:t>
            </a:r>
            <a:r>
              <a:rPr lang="en-US" sz="2000" dirty="0" smtClean="0"/>
              <a:t> </a:t>
            </a:r>
            <a:r>
              <a:rPr lang="en-US" sz="2000" dirty="0" err="1" smtClean="0"/>
              <a:t>naaplikujte</a:t>
            </a:r>
            <a:r>
              <a:rPr lang="en-US" sz="2000" dirty="0" smtClean="0"/>
              <a:t> do </a:t>
            </a:r>
          </a:p>
          <a:p>
            <a:pPr marL="0" indent="0">
              <a:buNone/>
            </a:pPr>
            <a:r>
              <a:rPr lang="en-US" sz="2000" dirty="0" smtClean="0"/>
              <a:t>                                                                          </a:t>
            </a:r>
            <a:r>
              <a:rPr lang="en-US" sz="2000" dirty="0" err="1" smtClean="0"/>
              <a:t>vlasů</a:t>
            </a:r>
            <a:r>
              <a:rPr lang="en-US" sz="2000" dirty="0" smtClean="0"/>
              <a:t> </a:t>
            </a:r>
            <a:r>
              <a:rPr lang="en-US" sz="2000" dirty="0" err="1" smtClean="0"/>
              <a:t>objemovou</a:t>
            </a:r>
            <a:r>
              <a:rPr lang="en-US" sz="2000" dirty="0" smtClean="0"/>
              <a:t> </a:t>
            </a:r>
            <a:r>
              <a:rPr lang="en-US" sz="2000" dirty="0" err="1" smtClean="0"/>
              <a:t>pěnu</a:t>
            </a:r>
            <a:r>
              <a:rPr lang="en-US" sz="2000" dirty="0" smtClean="0"/>
              <a:t> Filler</a:t>
            </a:r>
          </a:p>
          <a:p>
            <a:pPr marL="0" indent="0">
              <a:buNone/>
            </a:pPr>
            <a:r>
              <a:rPr lang="en-US" sz="2000" dirty="0" smtClean="0"/>
              <a:t>                                                                          Mousse pro </a:t>
            </a:r>
            <a:r>
              <a:rPr lang="en-US" sz="2000" dirty="0" err="1" smtClean="0"/>
              <a:t>dodání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výrazného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                                                                         </a:t>
            </a:r>
            <a:r>
              <a:rPr lang="en-US" sz="2000" dirty="0" err="1" smtClean="0"/>
              <a:t>objemu</a:t>
            </a:r>
            <a:r>
              <a:rPr lang="en-US" sz="2000" dirty="0" smtClean="0"/>
              <a:t>. NEOPLACHUJTE</a:t>
            </a:r>
            <a:r>
              <a:rPr lang="en-US" sz="2400" dirty="0" smtClean="0"/>
              <a:t>. </a:t>
            </a:r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step e (kopie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13" y="1618333"/>
            <a:ext cx="4299857" cy="2406985"/>
          </a:xfrm>
          <a:prstGeom prst="rect">
            <a:avLst/>
          </a:prstGeom>
        </p:spPr>
      </p:pic>
      <p:pic>
        <p:nvPicPr>
          <p:cNvPr id="7" name="Picture 6" descr="step g (kopie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93" y="3537857"/>
            <a:ext cx="1858699" cy="33201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8429" y="0"/>
            <a:ext cx="4787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FILLER OŠETŘENÍ KROK ZA KROKEM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FILLER ŠAMPON</a:t>
            </a:r>
          </a:p>
          <a:p>
            <a:pPr marL="0" indent="0">
              <a:buNone/>
            </a:pPr>
            <a:r>
              <a:rPr lang="en-US" sz="2800" dirty="0" smtClean="0"/>
              <a:t>350 ml    EC20736   140,- </a:t>
            </a:r>
            <a:r>
              <a:rPr lang="en-US" sz="2800" dirty="0" err="1" smtClean="0"/>
              <a:t>bez</a:t>
            </a:r>
            <a:r>
              <a:rPr lang="en-US" sz="2800" dirty="0" smtClean="0"/>
              <a:t> DPH/169,- s DPH/ 220,- </a:t>
            </a:r>
            <a:r>
              <a:rPr lang="en-US" sz="2800" dirty="0" err="1" smtClean="0"/>
              <a:t>kč</a:t>
            </a:r>
            <a:r>
              <a:rPr lang="en-US" sz="2800" dirty="0" smtClean="0"/>
              <a:t> DOP</a:t>
            </a:r>
          </a:p>
          <a:p>
            <a:pPr marL="0" indent="0">
              <a:buNone/>
            </a:pPr>
            <a:r>
              <a:rPr lang="en-US" sz="2800" dirty="0" smtClean="0"/>
              <a:t>1000 ml  EC20737   245,- </a:t>
            </a:r>
            <a:r>
              <a:rPr lang="en-US" sz="2800" dirty="0" err="1" smtClean="0"/>
              <a:t>bez</a:t>
            </a:r>
            <a:r>
              <a:rPr lang="en-US" sz="2800" dirty="0" smtClean="0"/>
              <a:t> DPH/296,- s DPH</a:t>
            </a:r>
          </a:p>
          <a:p>
            <a:pPr marL="0" indent="0">
              <a:buNone/>
            </a:pPr>
            <a:r>
              <a:rPr lang="en-US" b="1" dirty="0" smtClean="0"/>
              <a:t>FILLER TREATMENT OŠETŘENÍ</a:t>
            </a:r>
          </a:p>
          <a:p>
            <a:pPr marL="0" indent="0">
              <a:buNone/>
            </a:pPr>
            <a:r>
              <a:rPr lang="en-US" sz="2800" dirty="0" smtClean="0"/>
              <a:t>150 ml    EC20738   275,- </a:t>
            </a:r>
            <a:r>
              <a:rPr lang="en-US" sz="2800" dirty="0" err="1" smtClean="0"/>
              <a:t>bez</a:t>
            </a:r>
            <a:r>
              <a:rPr lang="en-US" sz="2800" dirty="0" smtClean="0"/>
              <a:t> DPH/333,- s DPH/433,- </a:t>
            </a:r>
            <a:r>
              <a:rPr lang="en-US" sz="2800" dirty="0" err="1" smtClean="0"/>
              <a:t>kč</a:t>
            </a:r>
            <a:r>
              <a:rPr lang="en-US" sz="2800" dirty="0" smtClean="0"/>
              <a:t> DOP</a:t>
            </a:r>
          </a:p>
          <a:p>
            <a:pPr marL="0" indent="0">
              <a:buNone/>
            </a:pPr>
            <a:r>
              <a:rPr lang="en-US" b="1" dirty="0" smtClean="0"/>
              <a:t>FILLER ELIXÍR KONDICIONÉR</a:t>
            </a:r>
          </a:p>
          <a:p>
            <a:pPr marL="0" indent="0">
              <a:buNone/>
            </a:pPr>
            <a:r>
              <a:rPr lang="en-US" sz="2800" dirty="0" smtClean="0"/>
              <a:t>200 ml     EC20739  215,- </a:t>
            </a:r>
            <a:r>
              <a:rPr lang="en-US" sz="2800" dirty="0" err="1" smtClean="0"/>
              <a:t>bez</a:t>
            </a:r>
            <a:r>
              <a:rPr lang="en-US" sz="2800" dirty="0" smtClean="0"/>
              <a:t> DPH/260,- s DPH/344,- </a:t>
            </a:r>
            <a:r>
              <a:rPr lang="en-US" sz="2800" dirty="0" err="1" smtClean="0"/>
              <a:t>kč</a:t>
            </a:r>
            <a:r>
              <a:rPr lang="en-US" sz="2800" dirty="0" smtClean="0"/>
              <a:t> DOP</a:t>
            </a:r>
          </a:p>
          <a:p>
            <a:pPr marL="0" indent="0">
              <a:buNone/>
            </a:pPr>
            <a:r>
              <a:rPr lang="en-US" b="1" dirty="0" smtClean="0"/>
              <a:t>FILLER PĚNA</a:t>
            </a:r>
          </a:p>
          <a:p>
            <a:pPr marL="0" indent="0">
              <a:buNone/>
            </a:pPr>
            <a:r>
              <a:rPr lang="en-US" sz="2800" dirty="0" smtClean="0"/>
              <a:t>200 ml    EC20740   230,- </a:t>
            </a:r>
            <a:r>
              <a:rPr lang="en-US" sz="2800" dirty="0" err="1" smtClean="0"/>
              <a:t>bez</a:t>
            </a:r>
            <a:r>
              <a:rPr lang="en-US" sz="2800" dirty="0" smtClean="0"/>
              <a:t> DPH/278,- s DPH/362,- </a:t>
            </a:r>
            <a:r>
              <a:rPr lang="en-US" sz="2800" dirty="0" err="1" smtClean="0"/>
              <a:t>kč</a:t>
            </a:r>
            <a:r>
              <a:rPr lang="en-US" sz="2800" dirty="0" smtClean="0"/>
              <a:t> DOP</a:t>
            </a:r>
          </a:p>
          <a:p>
            <a:pPr marL="0" indent="0">
              <a:buNone/>
            </a:pPr>
            <a:r>
              <a:rPr lang="en-US" sz="2800" b="1" dirty="0" smtClean="0"/>
              <a:t>SADA</a:t>
            </a:r>
          </a:p>
          <a:p>
            <a:pPr marL="0" indent="0">
              <a:buNone/>
            </a:pPr>
            <a:r>
              <a:rPr lang="en-US" sz="2800" dirty="0" smtClean="0"/>
              <a:t>EC20741 590,- </a:t>
            </a:r>
            <a:r>
              <a:rPr lang="en-US" sz="2800" dirty="0" err="1" smtClean="0"/>
              <a:t>bez</a:t>
            </a:r>
            <a:r>
              <a:rPr lang="en-US" sz="2800" dirty="0" smtClean="0"/>
              <a:t> DPH/714,- s DPH/929,- </a:t>
            </a:r>
            <a:r>
              <a:rPr lang="en-US" sz="2800" dirty="0" err="1" smtClean="0"/>
              <a:t>kč</a:t>
            </a:r>
            <a:r>
              <a:rPr lang="en-US" sz="2800" dirty="0" smtClean="0"/>
              <a:t> DOP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err="1" smtClean="0"/>
              <a:t>šampon</a:t>
            </a:r>
            <a:r>
              <a:rPr lang="en-US" sz="1800" dirty="0" smtClean="0"/>
              <a:t> + </a:t>
            </a:r>
            <a:r>
              <a:rPr lang="en-US" sz="1800" dirty="0" err="1" smtClean="0"/>
              <a:t>ošetření</a:t>
            </a:r>
            <a:r>
              <a:rPr lang="en-US" sz="1800" dirty="0" smtClean="0"/>
              <a:t> + </a:t>
            </a:r>
            <a:r>
              <a:rPr lang="en-US" sz="1800" dirty="0" err="1" smtClean="0"/>
              <a:t>kondicionér</a:t>
            </a:r>
            <a:r>
              <a:rPr lang="en-US" sz="1800" smtClean="0"/>
              <a:t>)</a:t>
            </a:r>
            <a:endParaRPr lang="en-US" sz="1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Program </a:t>
            </a:r>
            <a:r>
              <a:rPr lang="en-US" dirty="0" err="1" smtClean="0"/>
              <a:t>ošetření</a:t>
            </a:r>
            <a:r>
              <a:rPr lang="en-US" dirty="0" smtClean="0"/>
              <a:t> </a:t>
            </a:r>
            <a:r>
              <a:rPr lang="en-US" b="1" dirty="0" err="1" smtClean="0"/>
              <a:t>Seliar</a:t>
            </a:r>
            <a:r>
              <a:rPr lang="en-US" b="1" dirty="0" smtClean="0"/>
              <a:t> Filler </a:t>
            </a:r>
            <a:r>
              <a:rPr lang="en-US" dirty="0" smtClean="0"/>
              <a:t>je </a:t>
            </a:r>
            <a:r>
              <a:rPr lang="en-US" dirty="0" err="1" smtClean="0"/>
              <a:t>profesionální</a:t>
            </a:r>
            <a:r>
              <a:rPr lang="en-US" dirty="0" smtClean="0"/>
              <a:t> </a:t>
            </a:r>
            <a:r>
              <a:rPr lang="en-US" dirty="0" err="1" smtClean="0"/>
              <a:t>péče</a:t>
            </a:r>
            <a:r>
              <a:rPr lang="en-US" dirty="0" smtClean="0"/>
              <a:t> s KOLAGENEM  a ARGANOVÝM OLEJEM pro </a:t>
            </a:r>
            <a:r>
              <a:rPr lang="en-US" dirty="0" err="1" smtClean="0"/>
              <a:t>řešení</a:t>
            </a:r>
            <a:r>
              <a:rPr lang="en-US" dirty="0" smtClean="0"/>
              <a:t> </a:t>
            </a:r>
            <a:r>
              <a:rPr lang="en-US" dirty="0" err="1" smtClean="0"/>
              <a:t>problému</a:t>
            </a:r>
            <a:r>
              <a:rPr lang="en-US" dirty="0" smtClean="0"/>
              <a:t> </a:t>
            </a:r>
            <a:r>
              <a:rPr lang="en-US" dirty="0" err="1" smtClean="0"/>
              <a:t>jemných</a:t>
            </a:r>
            <a:r>
              <a:rPr lang="en-US" dirty="0" smtClean="0"/>
              <a:t> </a:t>
            </a:r>
            <a:r>
              <a:rPr lang="en-US" dirty="0" err="1" smtClean="0"/>
              <a:t>vlasů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postrádají</a:t>
            </a:r>
            <a:r>
              <a:rPr lang="en-US" dirty="0" smtClean="0"/>
              <a:t> </a:t>
            </a:r>
            <a:r>
              <a:rPr lang="en-US" dirty="0" err="1" smtClean="0"/>
              <a:t>plnost</a:t>
            </a:r>
            <a:r>
              <a:rPr lang="en-US" dirty="0" smtClean="0"/>
              <a:t>, </a:t>
            </a:r>
            <a:r>
              <a:rPr lang="en-US" dirty="0" err="1" smtClean="0"/>
              <a:t>pevnost</a:t>
            </a:r>
            <a:r>
              <a:rPr lang="en-US" dirty="0" smtClean="0"/>
              <a:t>, </a:t>
            </a:r>
            <a:r>
              <a:rPr lang="en-US" dirty="0" err="1" smtClean="0"/>
              <a:t>sílu</a:t>
            </a:r>
            <a:r>
              <a:rPr lang="en-US" dirty="0" smtClean="0"/>
              <a:t> a </a:t>
            </a:r>
            <a:r>
              <a:rPr lang="en-US" dirty="0" err="1" smtClean="0"/>
              <a:t>vitalitu</a:t>
            </a:r>
            <a:r>
              <a:rPr lang="en-US" dirty="0" smtClean="0"/>
              <a:t>. </a:t>
            </a:r>
            <a:r>
              <a:rPr lang="en-US" dirty="0" err="1" smtClean="0"/>
              <a:t>Díky</a:t>
            </a:r>
            <a:r>
              <a:rPr lang="en-US" dirty="0" smtClean="0"/>
              <a:t> </a:t>
            </a:r>
            <a:r>
              <a:rPr lang="en-US" dirty="0" err="1" smtClean="0"/>
              <a:t>intenzivnímu</a:t>
            </a:r>
            <a:r>
              <a:rPr lang="en-US" dirty="0" smtClean="0"/>
              <a:t> </a:t>
            </a:r>
            <a:r>
              <a:rPr lang="en-US" dirty="0" err="1" smtClean="0"/>
              <a:t>vyplňujícímu</a:t>
            </a:r>
            <a:r>
              <a:rPr lang="en-US" dirty="0" smtClean="0"/>
              <a:t> </a:t>
            </a:r>
            <a:r>
              <a:rPr lang="en-US" dirty="0" err="1" smtClean="0"/>
              <a:t>efektu</a:t>
            </a:r>
            <a:r>
              <a:rPr lang="en-US" dirty="0" smtClean="0"/>
              <a:t> je </a:t>
            </a:r>
            <a:r>
              <a:rPr lang="en-US" dirty="0" err="1" smtClean="0"/>
              <a:t>vlasová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silnější</a:t>
            </a:r>
            <a:r>
              <a:rPr lang="en-US" dirty="0" smtClean="0"/>
              <a:t>, </a:t>
            </a:r>
            <a:r>
              <a:rPr lang="en-US" dirty="0" err="1" smtClean="0"/>
              <a:t>pevnější</a:t>
            </a:r>
            <a:r>
              <a:rPr lang="en-US" dirty="0" smtClean="0"/>
              <a:t> , </a:t>
            </a:r>
            <a:r>
              <a:rPr lang="en-US" dirty="0" err="1" smtClean="0"/>
              <a:t>prižnější</a:t>
            </a:r>
            <a:r>
              <a:rPr lang="en-US" dirty="0" smtClean="0"/>
              <a:t> a </a:t>
            </a:r>
            <a:r>
              <a:rPr lang="en-US" dirty="0" err="1" smtClean="0"/>
              <a:t>zdravější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EC20736 šamp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65" y="3867455"/>
            <a:ext cx="1340443" cy="2772280"/>
          </a:xfrm>
          <a:prstGeom prst="rect">
            <a:avLst/>
          </a:prstGeom>
        </p:spPr>
      </p:pic>
      <p:pic>
        <p:nvPicPr>
          <p:cNvPr id="7" name="Picture 6" descr="EC20738 treatme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74" y="3867454"/>
            <a:ext cx="1551538" cy="2772281"/>
          </a:xfrm>
          <a:prstGeom prst="rect">
            <a:avLst/>
          </a:prstGeom>
        </p:spPr>
      </p:pic>
      <p:pic>
        <p:nvPicPr>
          <p:cNvPr id="8" name="Picture 7" descr="fill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0" y="3867456"/>
            <a:ext cx="1092817" cy="2772281"/>
          </a:xfrm>
          <a:prstGeom prst="rect">
            <a:avLst/>
          </a:prstGeom>
        </p:spPr>
      </p:pic>
      <p:pic>
        <p:nvPicPr>
          <p:cNvPr id="9" name="Picture 8" descr="EC20740 mous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33" y="3867456"/>
            <a:ext cx="1124068" cy="27722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51041" y="0"/>
            <a:ext cx="2267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  SELIAR </a:t>
            </a:r>
            <a:r>
              <a:rPr lang="en-US" b="1" dirty="0">
                <a:solidFill>
                  <a:schemeClr val="bg1"/>
                </a:solidFill>
              </a:rPr>
              <a:t>FILLER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9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</a:t>
            </a:r>
            <a:r>
              <a:rPr lang="cs-CZ" sz="5800" b="1" dirty="0" smtClean="0"/>
              <a:t>PROBLÉM</a:t>
            </a:r>
            <a:endParaRPr lang="cs-CZ" sz="5800" b="1" dirty="0"/>
          </a:p>
          <a:p>
            <a:pPr marL="0" indent="0">
              <a:buNone/>
            </a:pPr>
            <a:r>
              <a:rPr lang="cs-CZ" b="1" dirty="0"/>
              <a:t>Slabé vlasy bez objemu a hustoty</a:t>
            </a:r>
          </a:p>
          <a:p>
            <a:r>
              <a:rPr lang="cs-CZ" dirty="0"/>
              <a:t>Hustota vlasů ovlivňuje jejich vzhled a také je ukazatelem zdraví.</a:t>
            </a:r>
          </a:p>
          <a:p>
            <a:r>
              <a:rPr lang="cs-CZ" dirty="0"/>
              <a:t>Struktura jemných vlasů bývá slabá, podléhají tedy velmi snáze vlivům vnějšího okolí a jejich důsledkem se stávají:</a:t>
            </a:r>
          </a:p>
          <a:p>
            <a:pPr lvl="0"/>
            <a:r>
              <a:rPr lang="cs-CZ" dirty="0"/>
              <a:t>Rovné a hladké</a:t>
            </a:r>
          </a:p>
          <a:p>
            <a:pPr lvl="0"/>
            <a:r>
              <a:rPr lang="cs-CZ" dirty="0"/>
              <a:t>Bez objemu a hustoty</a:t>
            </a:r>
          </a:p>
          <a:p>
            <a:pPr lvl="0"/>
            <a:r>
              <a:rPr lang="cs-CZ" dirty="0"/>
              <a:t>Těžko upravitelné</a:t>
            </a:r>
          </a:p>
          <a:p>
            <a:pPr marL="0" indent="0">
              <a:buNone/>
            </a:pPr>
            <a:r>
              <a:rPr lang="cs-CZ" b="1" dirty="0"/>
              <a:t>Kromě jiného vlasy často podrobované chemickému působení a ošetření mají tendenci ke snížení hustoty z důvodu ztráty:</a:t>
            </a:r>
          </a:p>
          <a:p>
            <a:pPr lvl="0"/>
            <a:r>
              <a:rPr lang="cs-CZ" dirty="0"/>
              <a:t>Pružnosti</a:t>
            </a:r>
          </a:p>
          <a:p>
            <a:pPr lvl="0"/>
            <a:r>
              <a:rPr lang="cs-CZ" dirty="0"/>
              <a:t>Vitality</a:t>
            </a:r>
          </a:p>
          <a:p>
            <a:pPr lvl="0"/>
            <a:r>
              <a:rPr lang="cs-CZ" dirty="0"/>
              <a:t>Síly</a:t>
            </a:r>
          </a:p>
          <a:p>
            <a:pPr lvl="0"/>
            <a:r>
              <a:rPr lang="cs-CZ" dirty="0"/>
              <a:t>Jednotnosti</a:t>
            </a:r>
          </a:p>
          <a:p>
            <a:pPr marL="0" indent="0">
              <a:buNone/>
            </a:pPr>
            <a:r>
              <a:rPr lang="cs-CZ" b="1" dirty="0"/>
              <a:t>Následkem působení těchto faktorů se u slabých vlasů bez objemu a hustoty projevuje následující:</a:t>
            </a:r>
          </a:p>
          <a:p>
            <a:pPr lvl="0"/>
            <a:r>
              <a:rPr lang="cs-CZ" dirty="0" err="1"/>
              <a:t>Snázeji</a:t>
            </a:r>
            <a:r>
              <a:rPr lang="cs-CZ" dirty="0"/>
              <a:t> se špiní</a:t>
            </a:r>
          </a:p>
          <a:p>
            <a:pPr lvl="0"/>
            <a:r>
              <a:rPr lang="cs-CZ" dirty="0"/>
              <a:t>Vypadají méně husté</a:t>
            </a:r>
          </a:p>
          <a:p>
            <a:pPr lvl="0"/>
            <a:r>
              <a:rPr lang="cs-CZ" dirty="0"/>
              <a:t>Nedrží tvar</a:t>
            </a:r>
          </a:p>
          <a:p>
            <a:pPr lvl="0"/>
            <a:r>
              <a:rPr lang="cs-CZ" dirty="0"/>
              <a:t>Často se lámou</a:t>
            </a:r>
          </a:p>
          <a:p>
            <a:endParaRPr lang="en-US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007246" y="116592"/>
            <a:ext cx="2311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SELIAR FILLER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                                                       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                                                </a:t>
            </a:r>
            <a:r>
              <a:rPr lang="cs-CZ" sz="4600" b="1" dirty="0" smtClean="0"/>
              <a:t>ŘEŠENÍ</a:t>
            </a:r>
            <a:endParaRPr lang="cs-CZ" sz="4600" b="1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dirty="0"/>
              <a:t>VYPLŇUJÍCÍ ÚČINEK</a:t>
            </a:r>
          </a:p>
          <a:p>
            <a:r>
              <a:rPr lang="cs-CZ" dirty="0"/>
              <a:t>Speciální směs KOLAGENU a ARGANOVÉHO OLEJE dodává LÁTKU pronikají do vnitřní struktury vlasového vlákna, tím jej rozšiřuje a dodává mu na objemu s cílem odstranit estetické nedostatky jemných vlasů, kterým chybí objem, síla, vitalita a hustota.</a:t>
            </a:r>
          </a:p>
          <a:p>
            <a:r>
              <a:rPr lang="cs-CZ" dirty="0"/>
              <a:t>MIKROSFÉRY KOLAGENU: mají reparační vlastnosti, dodávají pružnost a hustotu, což má za důsledek „vyplňující efekt“, díky kterému se látkou vyplní vnitřní i vnější strukturu vlasového vlákna, a to bez slepení.</a:t>
            </a:r>
          </a:p>
          <a:p>
            <a:r>
              <a:rPr lang="cs-CZ" dirty="0"/>
              <a:t>ARGANOVÝ OLEJ: reparační, ochranné a hydratační vlastnosti umožní lepší pronikání kolagenu pro účinnou úpravu přirozeně jemných vlasů a pro odstranění jejich křehkosti.</a:t>
            </a:r>
          </a:p>
          <a:p>
            <a:r>
              <a:rPr lang="cs-CZ" dirty="0"/>
              <a:t>OLEJ ZE LNĚNÝCH SEMÍNEK: Známý svými uhlazujícími vlastnostmi, vlasům navrací hebkost, hedvábnost a neuvěřitelný lesk.</a:t>
            </a:r>
          </a:p>
          <a:p>
            <a:r>
              <a:rPr lang="cs-CZ" dirty="0"/>
              <a:t>HEDVÁBNÉ PROTEINY: Účinné pro své výživné a reparační vlastnosti, dodávají objem a energii bez slepení a také překvapivý lesk a objem.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109434" y="0"/>
            <a:ext cx="2208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SELIAR FILLER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KOLAGEN                            ARGANOVÝ OLEJ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en-US" sz="2000" dirty="0" err="1" smtClean="0"/>
              <a:t>obnova</a:t>
            </a:r>
            <a:r>
              <a:rPr lang="en-US" sz="2000" dirty="0" smtClean="0"/>
              <a:t> elasticity a                                       </a:t>
            </a:r>
            <a:r>
              <a:rPr lang="en-US" sz="2000" dirty="0" err="1" smtClean="0"/>
              <a:t>rekonstrukce</a:t>
            </a:r>
            <a:r>
              <a:rPr lang="en-US" sz="2000" dirty="0" smtClean="0"/>
              <a:t> a </a:t>
            </a:r>
            <a:r>
              <a:rPr lang="en-US" sz="2000" dirty="0" err="1" smtClean="0"/>
              <a:t>hydratace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</a:t>
            </a:r>
            <a:r>
              <a:rPr lang="en-US" sz="2000" dirty="0" err="1" smtClean="0"/>
              <a:t>plnosti</a:t>
            </a:r>
            <a:r>
              <a:rPr lang="en-US" sz="2000" dirty="0" smtClean="0"/>
              <a:t> </a:t>
            </a:r>
            <a:r>
              <a:rPr lang="en-US" sz="2000" dirty="0" err="1" smtClean="0"/>
              <a:t>vlasů</a:t>
            </a:r>
            <a:r>
              <a:rPr lang="en-US" sz="2000" dirty="0" smtClean="0"/>
              <a:t> </a:t>
            </a:r>
            <a:r>
              <a:rPr lang="en-US" sz="2000" dirty="0" err="1" smtClean="0"/>
              <a:t>díky</a:t>
            </a:r>
            <a:r>
              <a:rPr lang="en-US" sz="2000" dirty="0" smtClean="0"/>
              <a:t>                                          </a:t>
            </a:r>
            <a:r>
              <a:rPr lang="en-US" sz="2000" dirty="0" err="1" smtClean="0"/>
              <a:t>vlasů</a:t>
            </a:r>
            <a:r>
              <a:rPr lang="en-US" sz="2000" dirty="0" smtClean="0"/>
              <a:t>, </a:t>
            </a:r>
            <a:r>
              <a:rPr lang="en-US" sz="2000" dirty="0" err="1" smtClean="0"/>
              <a:t>napomáhá</a:t>
            </a:r>
            <a:r>
              <a:rPr lang="en-US" sz="2000" dirty="0" smtClean="0"/>
              <a:t> </a:t>
            </a:r>
            <a:r>
              <a:rPr lang="en-US" sz="2000" dirty="0" err="1" smtClean="0"/>
              <a:t>lepší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</a:t>
            </a:r>
            <a:r>
              <a:rPr lang="en-US" sz="2000" dirty="0" err="1" smtClean="0"/>
              <a:t>vyplnění</a:t>
            </a:r>
            <a:r>
              <a:rPr lang="en-US" sz="2000" dirty="0" smtClean="0"/>
              <a:t> </a:t>
            </a:r>
            <a:r>
              <a:rPr lang="en-US" sz="2000" dirty="0" err="1" smtClean="0"/>
              <a:t>vnitřní</a:t>
            </a:r>
            <a:r>
              <a:rPr lang="en-US" sz="2000" dirty="0" smtClean="0"/>
              <a:t> a                                          </a:t>
            </a:r>
            <a:r>
              <a:rPr lang="en-US" sz="2000" dirty="0" err="1" smtClean="0"/>
              <a:t>penetraci</a:t>
            </a:r>
            <a:r>
              <a:rPr lang="en-US" sz="2000" dirty="0" smtClean="0"/>
              <a:t> </a:t>
            </a:r>
            <a:r>
              <a:rPr lang="en-US" sz="2000" dirty="0" err="1" smtClean="0"/>
              <a:t>kolagenu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</a:t>
            </a:r>
            <a:r>
              <a:rPr lang="en-US" sz="2000" dirty="0" err="1" smtClean="0"/>
              <a:t>vnější</a:t>
            </a:r>
            <a:r>
              <a:rPr lang="en-US" sz="2000" dirty="0" smtClean="0"/>
              <a:t> </a:t>
            </a:r>
            <a:r>
              <a:rPr lang="en-US" sz="2000" dirty="0" err="1" smtClean="0"/>
              <a:t>struktury</a:t>
            </a:r>
            <a:r>
              <a:rPr lang="en-US" sz="2000" dirty="0" smtClean="0"/>
              <a:t> </a:t>
            </a:r>
            <a:r>
              <a:rPr lang="en-US" sz="2000" dirty="0" err="1" smtClean="0"/>
              <a:t>vlasů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</a:t>
            </a:r>
            <a:r>
              <a:rPr lang="en-US" dirty="0" smtClean="0"/>
              <a:t>LNĚNÝ OLEJ                         HEDVÁBNÉ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PROTEINY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</a:t>
            </a:r>
            <a:r>
              <a:rPr lang="en-US" sz="2000" dirty="0" err="1" smtClean="0"/>
              <a:t>Uhlazující</a:t>
            </a:r>
            <a:r>
              <a:rPr lang="en-US" sz="2000" dirty="0" smtClean="0"/>
              <a:t> </a:t>
            </a:r>
            <a:r>
              <a:rPr lang="en-US" sz="2000" dirty="0" err="1" smtClean="0"/>
              <a:t>efekt</a:t>
            </a:r>
            <a:r>
              <a:rPr lang="en-US" sz="2000" dirty="0" smtClean="0"/>
              <a:t>,                                              </a:t>
            </a:r>
            <a:r>
              <a:rPr lang="en-US" sz="2000" dirty="0" err="1" smtClean="0"/>
              <a:t>výživa</a:t>
            </a:r>
            <a:r>
              <a:rPr lang="en-US" sz="2000" dirty="0" smtClean="0"/>
              <a:t> a </a:t>
            </a:r>
            <a:r>
              <a:rPr lang="en-US" sz="2000" dirty="0" err="1" smtClean="0"/>
              <a:t>rekonstrukce</a:t>
            </a:r>
            <a:r>
              <a:rPr lang="en-US" sz="2000" dirty="0" smtClean="0"/>
              <a:t>,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</a:t>
            </a:r>
            <a:r>
              <a:rPr lang="en-US" sz="2000" dirty="0" err="1" smtClean="0"/>
              <a:t>zanechává</a:t>
            </a:r>
            <a:r>
              <a:rPr lang="en-US" sz="2000" dirty="0" smtClean="0"/>
              <a:t> </a:t>
            </a:r>
            <a:r>
              <a:rPr lang="en-US" sz="2000" dirty="0" err="1" smtClean="0"/>
              <a:t>vlasy</a:t>
            </a:r>
            <a:r>
              <a:rPr lang="en-US" sz="2000" dirty="0" smtClean="0"/>
              <a:t> </a:t>
            </a:r>
            <a:r>
              <a:rPr lang="en-US" sz="2000" dirty="0" err="1" smtClean="0"/>
              <a:t>hebké</a:t>
            </a:r>
            <a:r>
              <a:rPr lang="en-US" sz="2000" dirty="0" smtClean="0"/>
              <a:t>                                  </a:t>
            </a:r>
            <a:r>
              <a:rPr lang="en-US" sz="2000" dirty="0" err="1" smtClean="0"/>
              <a:t>dodává</a:t>
            </a:r>
            <a:r>
              <a:rPr lang="en-US" sz="2000" dirty="0" smtClean="0"/>
              <a:t> </a:t>
            </a:r>
            <a:r>
              <a:rPr lang="en-US" sz="2000" dirty="0" err="1" smtClean="0"/>
              <a:t>plnost</a:t>
            </a:r>
            <a:r>
              <a:rPr lang="en-US" sz="2000" dirty="0" smtClean="0"/>
              <a:t> a </a:t>
            </a:r>
            <a:r>
              <a:rPr lang="en-US" sz="2000" dirty="0" err="1" smtClean="0"/>
              <a:t>pevnost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                                                             </a:t>
            </a:r>
            <a:r>
              <a:rPr lang="en-US" sz="2000" dirty="0" err="1" smtClean="0"/>
              <a:t>bez</a:t>
            </a:r>
            <a:r>
              <a:rPr lang="en-US" sz="2000" dirty="0" smtClean="0"/>
              <a:t> </a:t>
            </a:r>
            <a:r>
              <a:rPr lang="en-US" sz="2000" dirty="0" err="1" smtClean="0"/>
              <a:t>zatížení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latka_kolag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" y="1009759"/>
            <a:ext cx="1572768" cy="1572768"/>
          </a:xfrm>
          <a:prstGeom prst="rect">
            <a:avLst/>
          </a:prstGeom>
        </p:spPr>
      </p:pic>
      <p:pic>
        <p:nvPicPr>
          <p:cNvPr id="7" name="Picture 6" descr="latka_arg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30" y="1009759"/>
            <a:ext cx="1572768" cy="1572768"/>
          </a:xfrm>
          <a:prstGeom prst="rect">
            <a:avLst/>
          </a:prstGeom>
        </p:spPr>
      </p:pic>
      <p:pic>
        <p:nvPicPr>
          <p:cNvPr id="8" name="Picture 7" descr="latka_lněný olej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12" y="4009571"/>
            <a:ext cx="1509486" cy="1509486"/>
          </a:xfrm>
          <a:prstGeom prst="rect">
            <a:avLst/>
          </a:prstGeom>
        </p:spPr>
      </p:pic>
      <p:pic>
        <p:nvPicPr>
          <p:cNvPr id="9" name="Picture 8" descr="latka_hedvábí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30" y="4009571"/>
            <a:ext cx="1470958" cy="14655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1430" y="116592"/>
            <a:ext cx="2596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AKTIVNÍ LÁTKY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</a:t>
            </a:r>
          </a:p>
          <a:p>
            <a:pPr marL="0" indent="0" algn="just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</a:t>
            </a:r>
            <a:r>
              <a:rPr lang="en-US" sz="4000" dirty="0" smtClean="0"/>
              <a:t>FILLER VYPLŇUJÍCÍ ŠAMPON</a:t>
            </a:r>
          </a:p>
          <a:p>
            <a:pPr marL="0" indent="0" algn="just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</a:t>
            </a:r>
          </a:p>
          <a:p>
            <a:pPr marL="0" indent="0" algn="just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</a:t>
            </a:r>
            <a:r>
              <a:rPr lang="en-US" sz="2400" dirty="0" smtClean="0"/>
              <a:t>PH 5,5</a:t>
            </a:r>
          </a:p>
          <a:p>
            <a:pPr marL="0" indent="0" algn="just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</a:t>
            </a:r>
            <a:r>
              <a:rPr lang="en-US" sz="3000" dirty="0" smtClean="0"/>
              <a:t>            </a:t>
            </a:r>
          </a:p>
          <a:p>
            <a:pPr marL="0" indent="0" algn="just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            </a:t>
            </a:r>
            <a:r>
              <a:rPr lang="en-US" sz="3400" dirty="0" err="1" smtClean="0"/>
              <a:t>Šampon</a:t>
            </a:r>
            <a:r>
              <a:rPr lang="en-US" sz="3400" dirty="0" smtClean="0"/>
              <a:t> s </a:t>
            </a:r>
            <a:r>
              <a:rPr lang="en-US" sz="3400" dirty="0" err="1" smtClean="0"/>
              <a:t>kolagenem</a:t>
            </a:r>
            <a:r>
              <a:rPr lang="en-US" sz="3400" dirty="0"/>
              <a:t>,</a:t>
            </a:r>
            <a:r>
              <a:rPr lang="en-US" sz="3400" dirty="0" smtClean="0"/>
              <a:t> </a:t>
            </a:r>
            <a:r>
              <a:rPr lang="en-US" sz="3400" dirty="0" err="1" smtClean="0"/>
              <a:t>arganovým</a:t>
            </a:r>
            <a:r>
              <a:rPr lang="en-US" sz="3400" dirty="0" smtClean="0"/>
              <a:t> </a:t>
            </a:r>
            <a:r>
              <a:rPr lang="en-US" sz="3400" dirty="0" err="1" smtClean="0"/>
              <a:t>olejem</a:t>
            </a:r>
            <a:r>
              <a:rPr lang="en-US" sz="3400" dirty="0" smtClean="0"/>
              <a:t>,</a:t>
            </a:r>
          </a:p>
          <a:p>
            <a:pPr marL="0" indent="0" algn="just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          </a:t>
            </a:r>
            <a:r>
              <a:rPr lang="en-US" sz="3400" dirty="0" smtClean="0"/>
              <a:t>  </a:t>
            </a:r>
            <a:r>
              <a:rPr lang="en-US" sz="3400" dirty="0" err="1" smtClean="0"/>
              <a:t>lněným</a:t>
            </a:r>
            <a:r>
              <a:rPr lang="en-US" sz="3400" dirty="0" smtClean="0"/>
              <a:t> </a:t>
            </a:r>
            <a:r>
              <a:rPr lang="en-US" sz="3400" dirty="0" err="1" smtClean="0"/>
              <a:t>olejem</a:t>
            </a:r>
            <a:r>
              <a:rPr lang="en-US" sz="3400" dirty="0" smtClean="0"/>
              <a:t> a </a:t>
            </a:r>
            <a:r>
              <a:rPr lang="en-US" sz="3400" dirty="0" err="1" smtClean="0"/>
              <a:t>hedvábnými</a:t>
            </a:r>
            <a:r>
              <a:rPr lang="en-US" sz="3400" dirty="0" smtClean="0"/>
              <a:t> </a:t>
            </a:r>
            <a:r>
              <a:rPr lang="en-US" sz="3400" dirty="0" err="1" smtClean="0"/>
              <a:t>proteiny</a:t>
            </a:r>
            <a:r>
              <a:rPr lang="en-US" sz="3400" dirty="0" smtClean="0"/>
              <a:t>  </a:t>
            </a:r>
          </a:p>
          <a:p>
            <a:pPr marL="0" indent="0" algn="just">
              <a:buNone/>
            </a:pPr>
            <a:r>
              <a:rPr lang="en-US" sz="3400" dirty="0"/>
              <a:t> </a:t>
            </a:r>
            <a:r>
              <a:rPr lang="en-US" sz="3400" dirty="0" smtClean="0"/>
              <a:t>                                                      je </a:t>
            </a:r>
            <a:r>
              <a:rPr lang="en-US" sz="3400" dirty="0" err="1" smtClean="0"/>
              <a:t>ideální</a:t>
            </a:r>
            <a:r>
              <a:rPr lang="en-US" sz="3400" dirty="0" smtClean="0"/>
              <a:t>  pro </a:t>
            </a:r>
            <a:r>
              <a:rPr lang="en-US" sz="3400" dirty="0" err="1" smtClean="0"/>
              <a:t>jemné</a:t>
            </a:r>
            <a:r>
              <a:rPr lang="en-US" sz="3400" dirty="0" smtClean="0"/>
              <a:t> a                                                    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          </a:t>
            </a:r>
            <a:r>
              <a:rPr lang="en-US" sz="3000" dirty="0"/>
              <a:t> </a:t>
            </a:r>
            <a:r>
              <a:rPr lang="en-US" sz="3000" dirty="0" smtClean="0"/>
              <a:t>  </a:t>
            </a:r>
            <a:r>
              <a:rPr lang="en-US" sz="3400" dirty="0" err="1" smtClean="0"/>
              <a:t>křehké</a:t>
            </a:r>
            <a:r>
              <a:rPr lang="en-US" sz="3400" dirty="0" smtClean="0"/>
              <a:t> </a:t>
            </a:r>
            <a:r>
              <a:rPr lang="en-US" sz="3400" dirty="0" err="1" smtClean="0"/>
              <a:t>vlasy</a:t>
            </a:r>
            <a:r>
              <a:rPr lang="en-US" sz="3400" dirty="0" smtClean="0"/>
              <a:t>. </a:t>
            </a:r>
            <a:r>
              <a:rPr lang="en-US" sz="3400" dirty="0" err="1" smtClean="0"/>
              <a:t>Jemně</a:t>
            </a:r>
            <a:r>
              <a:rPr lang="en-US" sz="3400" dirty="0" smtClean="0"/>
              <a:t> </a:t>
            </a:r>
            <a:r>
              <a:rPr lang="en-US" sz="3400" dirty="0" err="1" smtClean="0"/>
              <a:t>čístí</a:t>
            </a:r>
            <a:r>
              <a:rPr lang="en-US" sz="3400" dirty="0" smtClean="0"/>
              <a:t>, </a:t>
            </a:r>
            <a:r>
              <a:rPr lang="en-US" sz="3400" dirty="0" err="1" smtClean="0"/>
              <a:t>revitalizuje</a:t>
            </a:r>
            <a:r>
              <a:rPr lang="en-US" sz="3400" dirty="0" smtClean="0"/>
              <a:t>,</a:t>
            </a:r>
          </a:p>
          <a:p>
            <a:pPr marL="0" indent="0" algn="just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             </a:t>
            </a:r>
            <a:r>
              <a:rPr lang="en-US" sz="3400" dirty="0" err="1" smtClean="0"/>
              <a:t>dodává</a:t>
            </a:r>
            <a:r>
              <a:rPr lang="en-US" sz="3400" dirty="0" smtClean="0"/>
              <a:t>  </a:t>
            </a:r>
            <a:r>
              <a:rPr lang="en-US" sz="3400" dirty="0" err="1" smtClean="0"/>
              <a:t>plnost</a:t>
            </a:r>
            <a:r>
              <a:rPr lang="en-US" sz="3400" dirty="0" smtClean="0"/>
              <a:t>, </a:t>
            </a:r>
            <a:r>
              <a:rPr lang="en-US" sz="3400" dirty="0" err="1" smtClean="0"/>
              <a:t>hydrataci</a:t>
            </a:r>
            <a:r>
              <a:rPr lang="en-US" sz="3400" dirty="0" smtClean="0"/>
              <a:t> a </a:t>
            </a:r>
            <a:r>
              <a:rPr lang="en-US" sz="3400" dirty="0" err="1" smtClean="0"/>
              <a:t>lesk</a:t>
            </a:r>
            <a:r>
              <a:rPr lang="en-US" sz="3400" dirty="0"/>
              <a:t> </a:t>
            </a:r>
            <a:r>
              <a:rPr lang="en-US" sz="3400" dirty="0" err="1" smtClean="0"/>
              <a:t>bez</a:t>
            </a:r>
            <a:r>
              <a:rPr lang="en-US" sz="3400" dirty="0" smtClean="0"/>
              <a:t> </a:t>
            </a:r>
          </a:p>
          <a:p>
            <a:pPr marL="0" indent="0" algn="just">
              <a:buNone/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             </a:t>
            </a:r>
            <a:r>
              <a:rPr lang="en-US" sz="3400" dirty="0" err="1" smtClean="0"/>
              <a:t>zatížení</a:t>
            </a:r>
            <a:r>
              <a:rPr lang="en-US" sz="3400" dirty="0" smtClean="0"/>
              <a:t>.</a:t>
            </a:r>
          </a:p>
          <a:p>
            <a:pPr marL="0" indent="0" algn="just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350 ml     EC20736</a:t>
            </a:r>
          </a:p>
          <a:p>
            <a:pPr marL="0" indent="0" algn="just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1000 ml   EC20737</a:t>
            </a:r>
          </a:p>
          <a:p>
            <a:pPr marL="0" indent="0" algn="just">
              <a:buNone/>
            </a:pPr>
            <a:r>
              <a:rPr lang="en-US" sz="2400" dirty="0" smtClean="0"/>
              <a:t>                                       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EC20736 šamp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317"/>
            <a:ext cx="3574143" cy="6205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6429" y="0"/>
            <a:ext cx="4082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FILLER VYPLŇUJÍCÍ ŠAMPON PRO OBJEM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FILLER TREATMENT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VYPLŇUJÍCÍ PÉČE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</a:t>
            </a:r>
            <a:r>
              <a:rPr lang="en-US" sz="2400" dirty="0" smtClean="0"/>
              <a:t>PH 3,5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</a:t>
            </a:r>
            <a:r>
              <a:rPr lang="en-US" sz="2400" dirty="0" err="1" smtClean="0"/>
              <a:t>Vyplňující</a:t>
            </a:r>
            <a:r>
              <a:rPr lang="en-US" sz="2400" dirty="0" smtClean="0"/>
              <a:t> </a:t>
            </a:r>
            <a:r>
              <a:rPr lang="en-US" sz="2400" dirty="0" err="1" smtClean="0"/>
              <a:t>péče</a:t>
            </a:r>
            <a:r>
              <a:rPr lang="en-US" sz="2400" dirty="0" smtClean="0"/>
              <a:t> s </a:t>
            </a:r>
            <a:r>
              <a:rPr lang="en-US" sz="2400" dirty="0" err="1" smtClean="0"/>
              <a:t>kolagenem</a:t>
            </a:r>
            <a:r>
              <a:rPr lang="en-US" sz="2400" dirty="0" smtClean="0"/>
              <a:t>, </a:t>
            </a:r>
            <a:r>
              <a:rPr lang="en-US" sz="2400" dirty="0" err="1" smtClean="0"/>
              <a:t>arganovým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</a:t>
            </a:r>
            <a:r>
              <a:rPr lang="en-US" sz="2400" dirty="0" err="1" smtClean="0"/>
              <a:t>olejem</a:t>
            </a:r>
            <a:r>
              <a:rPr lang="en-US" sz="2400" dirty="0" smtClean="0"/>
              <a:t>, </a:t>
            </a:r>
            <a:r>
              <a:rPr lang="en-US" sz="2400" dirty="0" err="1" smtClean="0"/>
              <a:t>lněným</a:t>
            </a:r>
            <a:r>
              <a:rPr lang="en-US" sz="2400" dirty="0" smtClean="0"/>
              <a:t> </a:t>
            </a:r>
            <a:r>
              <a:rPr lang="en-US" sz="2400" dirty="0" err="1" smtClean="0"/>
              <a:t>olejem</a:t>
            </a:r>
            <a:r>
              <a:rPr lang="en-US" sz="2400" dirty="0" smtClean="0"/>
              <a:t> a </a:t>
            </a:r>
            <a:r>
              <a:rPr lang="en-US" sz="2400" dirty="0" err="1" smtClean="0"/>
              <a:t>hedvábnými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</a:t>
            </a:r>
            <a:r>
              <a:rPr lang="en-US" sz="2400" dirty="0" err="1" smtClean="0"/>
              <a:t>proteiny</a:t>
            </a:r>
            <a:r>
              <a:rPr lang="en-US" sz="2400" dirty="0" smtClean="0"/>
              <a:t> pro </a:t>
            </a:r>
            <a:r>
              <a:rPr lang="en-US" sz="2400" dirty="0" err="1" smtClean="0"/>
              <a:t>vyplnění</a:t>
            </a:r>
            <a:r>
              <a:rPr lang="en-US" sz="2400" dirty="0" smtClean="0"/>
              <a:t> a </a:t>
            </a:r>
            <a:r>
              <a:rPr lang="en-US" sz="2400" dirty="0" err="1" smtClean="0">
                <a:solidFill>
                  <a:srgbClr val="000000"/>
                </a:solidFill>
              </a:rPr>
              <a:t>zpevnění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</a:t>
            </a:r>
            <a:r>
              <a:rPr lang="en-US" sz="2400" dirty="0" err="1" smtClean="0"/>
              <a:t>jemných</a:t>
            </a:r>
            <a:r>
              <a:rPr lang="en-US" sz="2400" dirty="0" smtClean="0"/>
              <a:t> a </a:t>
            </a:r>
            <a:r>
              <a:rPr lang="en-US" sz="2400" dirty="0" err="1" smtClean="0"/>
              <a:t>křehkých</a:t>
            </a:r>
            <a:r>
              <a:rPr lang="en-US" sz="2400" dirty="0" smtClean="0"/>
              <a:t> </a:t>
            </a:r>
            <a:r>
              <a:rPr lang="en-US" sz="2400" dirty="0" err="1" smtClean="0"/>
              <a:t>vlasů</a:t>
            </a:r>
            <a:r>
              <a:rPr lang="en-US" sz="2400" dirty="0" smtClean="0"/>
              <a:t>. </a:t>
            </a:r>
            <a:r>
              <a:rPr lang="en-US" sz="2400" dirty="0" err="1" smtClean="0"/>
              <a:t>Dodává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</a:t>
            </a:r>
            <a:r>
              <a:rPr lang="en-US" sz="2400" dirty="0" err="1" smtClean="0"/>
              <a:t>plnost</a:t>
            </a:r>
            <a:r>
              <a:rPr lang="en-US" sz="2400" dirty="0" smtClean="0"/>
              <a:t>, </a:t>
            </a:r>
            <a:r>
              <a:rPr lang="en-US" sz="2400" dirty="0" err="1" smtClean="0"/>
              <a:t>pevnost</a:t>
            </a:r>
            <a:r>
              <a:rPr lang="en-US" sz="2400" dirty="0"/>
              <a:t> </a:t>
            </a:r>
            <a:r>
              <a:rPr lang="en-US" sz="2400" dirty="0" smtClean="0"/>
              <a:t>a </a:t>
            </a:r>
            <a:r>
              <a:rPr lang="en-US" sz="2400" dirty="0" err="1" smtClean="0"/>
              <a:t>objem</a:t>
            </a:r>
            <a:r>
              <a:rPr lang="en-US" sz="2400" dirty="0" smtClean="0"/>
              <a:t>. </a:t>
            </a:r>
            <a:r>
              <a:rPr lang="en-US" sz="2400" dirty="0" err="1" smtClean="0"/>
              <a:t>Hloubkově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</a:t>
            </a:r>
            <a:r>
              <a:rPr lang="en-US" sz="2400" dirty="0" err="1" smtClean="0"/>
              <a:t>rekonstruuje</a:t>
            </a:r>
            <a:r>
              <a:rPr lang="en-US" sz="2400" dirty="0" smtClean="0"/>
              <a:t> </a:t>
            </a:r>
            <a:r>
              <a:rPr lang="en-US" sz="2400" dirty="0" err="1" smtClean="0"/>
              <a:t>vnitřní</a:t>
            </a:r>
            <a:r>
              <a:rPr lang="en-US" sz="2400" dirty="0" smtClean="0"/>
              <a:t> a </a:t>
            </a:r>
            <a:r>
              <a:rPr lang="en-US" sz="2400" dirty="0" err="1" smtClean="0"/>
              <a:t>vnější</a:t>
            </a:r>
            <a:r>
              <a:rPr lang="en-US" sz="2400" dirty="0" smtClean="0"/>
              <a:t> </a:t>
            </a:r>
            <a:r>
              <a:rPr lang="en-US" sz="2400" dirty="0" err="1" smtClean="0"/>
              <a:t>struktu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</a:t>
            </a:r>
            <a:r>
              <a:rPr lang="en-US" sz="2400" dirty="0" err="1" smtClean="0"/>
              <a:t>vlasů</a:t>
            </a:r>
            <a:r>
              <a:rPr lang="en-US" sz="2400" dirty="0" smtClean="0"/>
              <a:t> </a:t>
            </a:r>
            <a:r>
              <a:rPr lang="en-US" sz="2400" dirty="0" err="1" smtClean="0"/>
              <a:t>bez</a:t>
            </a:r>
            <a:r>
              <a:rPr lang="en-US" sz="2400" dirty="0" smtClean="0"/>
              <a:t> </a:t>
            </a:r>
            <a:r>
              <a:rPr lang="en-US" sz="2400" dirty="0" err="1" smtClean="0"/>
              <a:t>zatížení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150 ml    EC20738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</a:t>
            </a:r>
            <a:endParaRPr lang="en-US" sz="2400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EC20738 treat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4"/>
            <a:ext cx="3838157" cy="6238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59000" y="116592"/>
            <a:ext cx="5424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FILLER TREATMENT VYPLŇUJÍCÍ PÉČE PRO OBJEM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  FILLER ELIXIR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VYPLŇUJÍCÍ KONDICIONÉR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</a:t>
            </a:r>
            <a:r>
              <a:rPr lang="en-US" sz="2400" dirty="0" smtClean="0"/>
              <a:t>PH 4,0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</a:t>
            </a:r>
            <a:r>
              <a:rPr lang="en-US" sz="2400" dirty="0" err="1" smtClean="0"/>
              <a:t>Zpevňující</a:t>
            </a:r>
            <a:r>
              <a:rPr lang="en-US" sz="2400" dirty="0" smtClean="0"/>
              <a:t> </a:t>
            </a:r>
            <a:r>
              <a:rPr lang="en-US" sz="2400" dirty="0" err="1" smtClean="0"/>
              <a:t>kondicionér</a:t>
            </a:r>
            <a:r>
              <a:rPr lang="en-US" sz="2400" dirty="0" smtClean="0"/>
              <a:t> s </a:t>
            </a:r>
            <a:r>
              <a:rPr lang="en-US" sz="2400" dirty="0" err="1" smtClean="0"/>
              <a:t>kolagenem</a:t>
            </a:r>
            <a:r>
              <a:rPr lang="en-US" sz="2400" dirty="0" smtClean="0"/>
              <a:t>,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</a:t>
            </a:r>
            <a:r>
              <a:rPr lang="en-US" sz="2400" dirty="0" err="1" smtClean="0"/>
              <a:t>arganovým</a:t>
            </a:r>
            <a:r>
              <a:rPr lang="en-US" sz="2400" dirty="0" smtClean="0"/>
              <a:t> </a:t>
            </a:r>
            <a:r>
              <a:rPr lang="en-US" sz="2400" dirty="0" err="1" smtClean="0"/>
              <a:t>olejem</a:t>
            </a:r>
            <a:r>
              <a:rPr lang="en-US" sz="2400" dirty="0" smtClean="0"/>
              <a:t>, </a:t>
            </a:r>
            <a:r>
              <a:rPr lang="en-US" sz="2400" dirty="0" err="1" smtClean="0"/>
              <a:t>lněným</a:t>
            </a:r>
            <a:r>
              <a:rPr lang="en-US" sz="2400" dirty="0" smtClean="0"/>
              <a:t> </a:t>
            </a:r>
            <a:r>
              <a:rPr lang="en-US" sz="2400" dirty="0" err="1" smtClean="0"/>
              <a:t>olejem</a:t>
            </a:r>
            <a:r>
              <a:rPr lang="en-US" sz="2400" dirty="0" smtClean="0"/>
              <a:t> a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</a:t>
            </a:r>
            <a:r>
              <a:rPr lang="en-US" sz="2400" dirty="0" err="1" smtClean="0"/>
              <a:t>hedvábnými</a:t>
            </a:r>
            <a:r>
              <a:rPr lang="en-US" sz="2400" dirty="0" smtClean="0"/>
              <a:t> </a:t>
            </a:r>
            <a:r>
              <a:rPr lang="en-US" sz="2400" dirty="0" err="1" smtClean="0"/>
              <a:t>proteiny</a:t>
            </a:r>
            <a:r>
              <a:rPr lang="en-US" sz="2400" dirty="0"/>
              <a:t> </a:t>
            </a:r>
            <a:r>
              <a:rPr lang="en-US" sz="2400" dirty="0" smtClean="0"/>
              <a:t>pro </a:t>
            </a:r>
            <a:r>
              <a:rPr lang="en-US" sz="2400" dirty="0" err="1" smtClean="0"/>
              <a:t>jemné</a:t>
            </a:r>
            <a:r>
              <a:rPr lang="en-US" sz="2400" dirty="0" smtClean="0"/>
              <a:t> </a:t>
            </a:r>
            <a:r>
              <a:rPr lang="en-US" sz="2400" dirty="0" err="1" smtClean="0"/>
              <a:t>vlasy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</a:t>
            </a:r>
            <a:r>
              <a:rPr lang="en-US" sz="2400" dirty="0" err="1" smtClean="0"/>
              <a:t>bez</a:t>
            </a:r>
            <a:r>
              <a:rPr lang="en-US" sz="2400" dirty="0" smtClean="0"/>
              <a:t> </a:t>
            </a:r>
            <a:r>
              <a:rPr lang="en-US" sz="2400" dirty="0" err="1" smtClean="0"/>
              <a:t>života</a:t>
            </a:r>
            <a:r>
              <a:rPr lang="en-US" sz="2400" dirty="0" smtClean="0"/>
              <a:t>. </a:t>
            </a:r>
            <a:r>
              <a:rPr lang="en-US" sz="2400" dirty="0" err="1" smtClean="0"/>
              <a:t>Efektivně</a:t>
            </a:r>
            <a:r>
              <a:rPr lang="en-US" sz="2400" dirty="0" smtClean="0"/>
              <a:t> </a:t>
            </a:r>
            <a:r>
              <a:rPr lang="en-US" sz="2400" dirty="0" err="1" smtClean="0"/>
              <a:t>uhlazuje</a:t>
            </a:r>
            <a:r>
              <a:rPr lang="en-US" sz="2400" dirty="0" smtClean="0"/>
              <a:t> </a:t>
            </a:r>
            <a:r>
              <a:rPr lang="en-US" sz="2400" dirty="0" err="1" smtClean="0"/>
              <a:t>vlasy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</a:t>
            </a:r>
            <a:r>
              <a:rPr lang="en-US" sz="2400" dirty="0" err="1" smtClean="0"/>
              <a:t>bez</a:t>
            </a:r>
            <a:r>
              <a:rPr lang="en-US" sz="2400" dirty="0" smtClean="0"/>
              <a:t> </a:t>
            </a:r>
            <a:r>
              <a:rPr lang="en-US" sz="2400" dirty="0" err="1" smtClean="0"/>
              <a:t>zatížení</a:t>
            </a:r>
            <a:r>
              <a:rPr lang="en-US" sz="2400" dirty="0" smtClean="0"/>
              <a:t>, </a:t>
            </a:r>
            <a:r>
              <a:rPr lang="en-US" sz="2400" dirty="0" err="1" smtClean="0"/>
              <a:t>dodává</a:t>
            </a:r>
            <a:r>
              <a:rPr lang="en-US" sz="2400" dirty="0" smtClean="0"/>
              <a:t> </a:t>
            </a:r>
            <a:r>
              <a:rPr lang="en-US" sz="2400" dirty="0" err="1" smtClean="0"/>
              <a:t>plnost</a:t>
            </a:r>
            <a:r>
              <a:rPr lang="en-US" sz="2400" dirty="0" smtClean="0"/>
              <a:t> a </a:t>
            </a:r>
            <a:r>
              <a:rPr lang="en-US" sz="2400" dirty="0" err="1" smtClean="0"/>
              <a:t>lehkost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</a:t>
            </a:r>
            <a:r>
              <a:rPr lang="en-US" sz="2400" dirty="0" err="1" smtClean="0"/>
              <a:t>Výjimečně</a:t>
            </a:r>
            <a:r>
              <a:rPr lang="en-US" sz="2400" dirty="0" smtClean="0"/>
              <a:t> </a:t>
            </a:r>
            <a:r>
              <a:rPr lang="en-US" sz="2400" dirty="0" err="1" smtClean="0"/>
              <a:t>vlasy</a:t>
            </a:r>
            <a:r>
              <a:rPr lang="en-US" sz="2400" dirty="0" smtClean="0"/>
              <a:t> </a:t>
            </a:r>
            <a:r>
              <a:rPr lang="en-US" sz="2400" dirty="0" err="1" smtClean="0"/>
              <a:t>hydratuje</a:t>
            </a:r>
            <a:r>
              <a:rPr lang="en-US" sz="2400" dirty="0" smtClean="0"/>
              <a:t> a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</a:t>
            </a:r>
            <a:r>
              <a:rPr lang="en-US" sz="2400" dirty="0" err="1" smtClean="0"/>
              <a:t>regeneruje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200 ml   EC20739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</a:t>
            </a:r>
            <a:endParaRPr lang="en-US" sz="2400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fil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"/>
            <a:ext cx="2966406" cy="6238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7143" y="116592"/>
            <a:ext cx="4844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FILLER </a:t>
            </a:r>
            <a:r>
              <a:rPr lang="en-US" b="1" dirty="0" smtClean="0">
                <a:solidFill>
                  <a:schemeClr val="bg1"/>
                </a:solidFill>
              </a:rPr>
              <a:t>ELIXÍR VYPLŇUJÍCÍ KONDICIONÉR </a:t>
            </a:r>
            <a:r>
              <a:rPr lang="en-US" b="1" dirty="0">
                <a:solidFill>
                  <a:schemeClr val="bg1"/>
                </a:solidFill>
              </a:rPr>
              <a:t>PRO OBJEM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126"/>
            <a:ext cx="9144000" cy="6238874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FILLER MOUSSE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VYPLŇUJÍCÍ PĚNA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</a:t>
            </a:r>
            <a:r>
              <a:rPr lang="en-US" sz="2400" dirty="0" smtClean="0"/>
              <a:t>PH 7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</a:t>
            </a:r>
            <a:r>
              <a:rPr lang="en-US" sz="2400" dirty="0" err="1" smtClean="0"/>
              <a:t>Objemová</a:t>
            </a:r>
            <a:r>
              <a:rPr lang="en-US" sz="2400" dirty="0" smtClean="0"/>
              <a:t> </a:t>
            </a:r>
            <a:r>
              <a:rPr lang="en-US" sz="2400" dirty="0" err="1" smtClean="0"/>
              <a:t>pěna</a:t>
            </a:r>
            <a:r>
              <a:rPr lang="en-US" sz="2400" dirty="0" smtClean="0"/>
              <a:t> s </a:t>
            </a:r>
            <a:r>
              <a:rPr lang="en-US" sz="2400" dirty="0" err="1" smtClean="0"/>
              <a:t>kolagenem</a:t>
            </a:r>
            <a:r>
              <a:rPr lang="en-US" sz="2400" dirty="0" smtClean="0"/>
              <a:t> a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</a:t>
            </a:r>
            <a:r>
              <a:rPr lang="en-US" sz="2400" dirty="0" err="1" smtClean="0"/>
              <a:t>arganovým</a:t>
            </a:r>
            <a:r>
              <a:rPr lang="en-US" sz="2400" dirty="0" smtClean="0"/>
              <a:t> </a:t>
            </a:r>
            <a:r>
              <a:rPr lang="en-US" sz="2400" dirty="0" err="1" smtClean="0"/>
              <a:t>olejem</a:t>
            </a:r>
            <a:r>
              <a:rPr lang="en-US" sz="2400" dirty="0"/>
              <a:t> </a:t>
            </a:r>
            <a:r>
              <a:rPr lang="en-US" sz="2400" dirty="0" smtClean="0"/>
              <a:t>pro </a:t>
            </a:r>
            <a:r>
              <a:rPr lang="en-US" sz="2400" dirty="0" err="1" smtClean="0"/>
              <a:t>jemné</a:t>
            </a:r>
            <a:r>
              <a:rPr lang="en-US" sz="2400" dirty="0" smtClean="0"/>
              <a:t> a </a:t>
            </a:r>
            <a:r>
              <a:rPr lang="en-US" sz="2400" dirty="0" err="1" smtClean="0"/>
              <a:t>křehké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</a:t>
            </a:r>
            <a:r>
              <a:rPr lang="en-US" sz="2400" dirty="0" err="1" smtClean="0"/>
              <a:t>vlasy</a:t>
            </a:r>
            <a:r>
              <a:rPr lang="en-US" sz="2400" dirty="0" smtClean="0"/>
              <a:t>. </a:t>
            </a:r>
            <a:r>
              <a:rPr lang="en-US" sz="2400" dirty="0" err="1" smtClean="0"/>
              <a:t>Dodává</a:t>
            </a:r>
            <a:r>
              <a:rPr lang="en-US" sz="2400" dirty="0" smtClean="0"/>
              <a:t> </a:t>
            </a:r>
            <a:r>
              <a:rPr lang="en-US" sz="2400" dirty="0" err="1" smtClean="0"/>
              <a:t>objem</a:t>
            </a:r>
            <a:r>
              <a:rPr lang="en-US" sz="2400" dirty="0" smtClean="0"/>
              <a:t>, </a:t>
            </a:r>
            <a:r>
              <a:rPr lang="en-US" sz="2400" dirty="0" err="1" smtClean="0"/>
              <a:t>plnost</a:t>
            </a:r>
            <a:r>
              <a:rPr lang="en-US" sz="2400" dirty="0" smtClean="0"/>
              <a:t> a </a:t>
            </a:r>
            <a:r>
              <a:rPr lang="en-US" sz="2400" dirty="0" err="1" smtClean="0"/>
              <a:t>texturu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</a:t>
            </a:r>
            <a:r>
              <a:rPr lang="en-US" sz="2400" dirty="0" err="1" smtClean="0"/>
              <a:t>Chrání</a:t>
            </a:r>
            <a:r>
              <a:rPr lang="en-US" sz="2400" dirty="0" smtClean="0"/>
              <a:t> </a:t>
            </a:r>
            <a:r>
              <a:rPr lang="en-US" sz="2400" dirty="0" err="1" smtClean="0"/>
              <a:t>vlasy</a:t>
            </a:r>
            <a:r>
              <a:rPr lang="en-US" sz="2400" dirty="0" smtClean="0"/>
              <a:t> </a:t>
            </a:r>
            <a:r>
              <a:rPr lang="en-US" sz="2400" dirty="0" err="1" smtClean="0"/>
              <a:t>vůči</a:t>
            </a:r>
            <a:r>
              <a:rPr lang="en-US" sz="2400" dirty="0" smtClean="0"/>
              <a:t> </a:t>
            </a:r>
            <a:r>
              <a:rPr lang="en-US" sz="2400" dirty="0" err="1" smtClean="0"/>
              <a:t>vnějším</a:t>
            </a:r>
            <a:r>
              <a:rPr lang="en-US" sz="2400" dirty="0" smtClean="0"/>
              <a:t> </a:t>
            </a:r>
            <a:r>
              <a:rPr lang="en-US" sz="2400" dirty="0" err="1" smtClean="0"/>
              <a:t>vlivům</a:t>
            </a:r>
            <a:r>
              <a:rPr lang="en-US" sz="2400" dirty="0" smtClean="0"/>
              <a:t> a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a </a:t>
            </a:r>
            <a:r>
              <a:rPr lang="en-US" sz="2400" dirty="0" err="1" smtClean="0"/>
              <a:t>dodává</a:t>
            </a:r>
            <a:r>
              <a:rPr lang="en-US" sz="2400" dirty="0" smtClean="0"/>
              <a:t> </a:t>
            </a:r>
            <a:r>
              <a:rPr lang="en-US" sz="2400" dirty="0" err="1" smtClean="0"/>
              <a:t>přirozený</a:t>
            </a:r>
            <a:r>
              <a:rPr lang="en-US" sz="2400" dirty="0" smtClean="0"/>
              <a:t> </a:t>
            </a:r>
            <a:r>
              <a:rPr lang="en-US" sz="2400" dirty="0" err="1" smtClean="0"/>
              <a:t>efekt</a:t>
            </a:r>
            <a:r>
              <a:rPr lang="en-US" sz="2400" dirty="0" smtClean="0"/>
              <a:t> </a:t>
            </a:r>
            <a:r>
              <a:rPr lang="en-US" sz="2400" dirty="0" err="1" smtClean="0"/>
              <a:t>plnosti</a:t>
            </a:r>
            <a:r>
              <a:rPr lang="en-US" sz="2400" dirty="0" smtClean="0"/>
              <a:t> a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</a:t>
            </a:r>
            <a:r>
              <a:rPr lang="en-US" sz="2400" dirty="0" err="1" smtClean="0"/>
              <a:t>pevnosti</a:t>
            </a:r>
            <a:r>
              <a:rPr lang="en-US" sz="2400" dirty="0" smtClean="0"/>
              <a:t>.       </a:t>
            </a:r>
            <a:endParaRPr lang="en-US" sz="2400" dirty="0"/>
          </a:p>
        </p:txBody>
      </p:sp>
      <p:grpSp>
        <p:nvGrpSpPr>
          <p:cNvPr id="4" name="Gruppo 36"/>
          <p:cNvGrpSpPr>
            <a:grpSpLocks/>
          </p:cNvGrpSpPr>
          <p:nvPr/>
        </p:nvGrpSpPr>
        <p:grpSpPr bwMode="auto">
          <a:xfrm>
            <a:off x="0" y="-26988"/>
            <a:ext cx="9144000" cy="646113"/>
            <a:chOff x="-1" y="-27384"/>
            <a:chExt cx="9144001" cy="648072"/>
          </a:xfrm>
        </p:grpSpPr>
        <p:pic>
          <p:nvPicPr>
            <p:cNvPr id="5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16980" r="4320" b="75067"/>
            <a:stretch>
              <a:fillRect/>
            </a:stretch>
          </p:blipFill>
          <p:spPr bwMode="auto">
            <a:xfrm>
              <a:off x="-1" y="-27384"/>
              <a:ext cx="9144001" cy="648072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93" t="65248" r="19676" b="29230"/>
            <a:stretch>
              <a:fillRect/>
            </a:stretch>
          </p:blipFill>
          <p:spPr bwMode="auto">
            <a:xfrm>
              <a:off x="7740352" y="116631"/>
              <a:ext cx="1403648" cy="43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EC20740 mous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6"/>
            <a:ext cx="3029857" cy="6238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116592"/>
            <a:ext cx="4947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FILLER MOUSSE </a:t>
            </a:r>
            <a:r>
              <a:rPr lang="en-US" b="1" dirty="0">
                <a:solidFill>
                  <a:schemeClr val="bg1"/>
                </a:solidFill>
              </a:rPr>
              <a:t>VYPLŇUJÍCÍ </a:t>
            </a:r>
            <a:r>
              <a:rPr lang="en-US" b="1" dirty="0" smtClean="0">
                <a:solidFill>
                  <a:schemeClr val="bg1"/>
                </a:solidFill>
              </a:rPr>
              <a:t>PĚNA </a:t>
            </a:r>
            <a:r>
              <a:rPr lang="en-US" b="1" dirty="0">
                <a:solidFill>
                  <a:schemeClr val="bg1"/>
                </a:solidFill>
              </a:rPr>
              <a:t>PRO OBJEM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63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638</Words>
  <Application>Microsoft Office PowerPoint</Application>
  <PresentationFormat>Prezentácia na obrazovke (4:3)</PresentationFormat>
  <Paragraphs>155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Primavera Andorrana s.r.o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Kadlecova</dc:creator>
  <cp:lastModifiedBy>kadernickyservis</cp:lastModifiedBy>
  <cp:revision>15</cp:revision>
  <dcterms:created xsi:type="dcterms:W3CDTF">2014-12-16T09:07:30Z</dcterms:created>
  <dcterms:modified xsi:type="dcterms:W3CDTF">2015-02-19T16:01:38Z</dcterms:modified>
</cp:coreProperties>
</file>